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D3BADE-994A-430A-89FF-5F039E903C41}" v="3" dt="2025-06-10T03:36:26.082"/>
    <p1510:client id="{EFFB92A7-B89B-4FF1-A6D7-CDF9EF482597}" v="1" dt="2025-06-10T11:44:16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e6e8a0f3-34fe-4d14-b7ab-3a9f1769fff2" providerId="ADAL" clId="{EFFB92A7-B89B-4FF1-A6D7-CDF9EF482597}"/>
    <pc:docChg chg="modSld">
      <pc:chgData name="Ben Jones (Ben Jones)" userId="e6e8a0f3-34fe-4d14-b7ab-3a9f1769fff2" providerId="ADAL" clId="{EFFB92A7-B89B-4FF1-A6D7-CDF9EF482597}" dt="2025-06-10T11:44:16.128" v="20"/>
      <pc:docMkLst>
        <pc:docMk/>
      </pc:docMkLst>
      <pc:sldChg chg="modSp mod">
        <pc:chgData name="Ben Jones (Ben Jones)" userId="e6e8a0f3-34fe-4d14-b7ab-3a9f1769fff2" providerId="ADAL" clId="{EFFB92A7-B89B-4FF1-A6D7-CDF9EF482597}" dt="2025-06-10T11:44:16.128" v="20"/>
        <pc:sldMkLst>
          <pc:docMk/>
          <pc:sldMk cId="3817010905" sldId="261"/>
        </pc:sldMkLst>
        <pc:spChg chg="mod">
          <ac:chgData name="Ben Jones (Ben Jones)" userId="e6e8a0f3-34fe-4d14-b7ab-3a9f1769fff2" providerId="ADAL" clId="{EFFB92A7-B89B-4FF1-A6D7-CDF9EF482597}" dt="2025-06-10T11:44:16.128" v="20"/>
          <ac:spMkLst>
            <pc:docMk/>
            <pc:sldMk cId="3817010905" sldId="261"/>
            <ac:spMk id="4" creationId="{245C0F42-28C8-5672-173E-7E27AABAABD9}"/>
          </ac:spMkLst>
        </pc:spChg>
      </pc:sldChg>
      <pc:sldChg chg="modSp mod">
        <pc:chgData name="Ben Jones (Ben Jones)" userId="e6e8a0f3-34fe-4d14-b7ab-3a9f1769fff2" providerId="ADAL" clId="{EFFB92A7-B89B-4FF1-A6D7-CDF9EF482597}" dt="2025-06-10T11:44:10.623" v="16" actId="113"/>
        <pc:sldMkLst>
          <pc:docMk/>
          <pc:sldMk cId="4120231659" sldId="262"/>
        </pc:sldMkLst>
        <pc:spChg chg="mod">
          <ac:chgData name="Ben Jones (Ben Jones)" userId="e6e8a0f3-34fe-4d14-b7ab-3a9f1769fff2" providerId="ADAL" clId="{EFFB92A7-B89B-4FF1-A6D7-CDF9EF482597}" dt="2025-06-10T11:44:10.623" v="16" actId="113"/>
          <ac:spMkLst>
            <pc:docMk/>
            <pc:sldMk cId="4120231659" sldId="262"/>
            <ac:spMk id="4" creationId="{4C8AE7AF-692D-478B-E072-4123EA595D93}"/>
          </ac:spMkLst>
        </pc:spChg>
      </pc:sldChg>
    </pc:docChg>
  </pc:docChgLst>
  <pc:docChgLst>
    <pc:chgData name="Ben Jones (Ben Jones)" userId="e6e8a0f3-34fe-4d14-b7ab-3a9f1769fff2" providerId="ADAL" clId="{C4D3BADE-994A-430A-89FF-5F039E903C41}"/>
    <pc:docChg chg="undo custSel addSld modSld">
      <pc:chgData name="Ben Jones (Ben Jones)" userId="e6e8a0f3-34fe-4d14-b7ab-3a9f1769fff2" providerId="ADAL" clId="{C4D3BADE-994A-430A-89FF-5F039E903C41}" dt="2025-06-10T03:38:13.849" v="455" actId="20577"/>
      <pc:docMkLst>
        <pc:docMk/>
      </pc:docMkLst>
      <pc:sldChg chg="modSp mod">
        <pc:chgData name="Ben Jones (Ben Jones)" userId="e6e8a0f3-34fe-4d14-b7ab-3a9f1769fff2" providerId="ADAL" clId="{C4D3BADE-994A-430A-89FF-5F039E903C41}" dt="2025-06-10T03:38:13.849" v="455" actId="20577"/>
        <pc:sldMkLst>
          <pc:docMk/>
          <pc:sldMk cId="4046351447" sldId="256"/>
        </pc:sldMkLst>
        <pc:spChg chg="mod">
          <ac:chgData name="Ben Jones (Ben Jones)" userId="e6e8a0f3-34fe-4d14-b7ab-3a9f1769fff2" providerId="ADAL" clId="{C4D3BADE-994A-430A-89FF-5F039E903C41}" dt="2025-06-10T03:38:13.849" v="455" actId="20577"/>
          <ac:spMkLst>
            <pc:docMk/>
            <pc:sldMk cId="4046351447" sldId="256"/>
            <ac:spMk id="3" creationId="{2007677D-E31B-D163-E787-0648982398C7}"/>
          </ac:spMkLst>
        </pc:spChg>
      </pc:sldChg>
      <pc:sldChg chg="modSp mod">
        <pc:chgData name="Ben Jones (Ben Jones)" userId="e6e8a0f3-34fe-4d14-b7ab-3a9f1769fff2" providerId="ADAL" clId="{C4D3BADE-994A-430A-89FF-5F039E903C41}" dt="2025-06-09T23:08:53.373" v="0" actId="20577"/>
        <pc:sldMkLst>
          <pc:docMk/>
          <pc:sldMk cId="137375155" sldId="257"/>
        </pc:sldMkLst>
        <pc:spChg chg="mod">
          <ac:chgData name="Ben Jones (Ben Jones)" userId="e6e8a0f3-34fe-4d14-b7ab-3a9f1769fff2" providerId="ADAL" clId="{C4D3BADE-994A-430A-89FF-5F039E903C41}" dt="2025-06-09T23:08:53.373" v="0" actId="20577"/>
          <ac:spMkLst>
            <pc:docMk/>
            <pc:sldMk cId="137375155" sldId="257"/>
            <ac:spMk id="6" creationId="{6295203F-60F9-52C2-FCE9-126DC3FF14DC}"/>
          </ac:spMkLst>
        </pc:spChg>
      </pc:sldChg>
      <pc:sldChg chg="modSp mod">
        <pc:chgData name="Ben Jones (Ben Jones)" userId="e6e8a0f3-34fe-4d14-b7ab-3a9f1769fff2" providerId="ADAL" clId="{C4D3BADE-994A-430A-89FF-5F039E903C41}" dt="2025-06-09T23:09:51.677" v="60" actId="20577"/>
        <pc:sldMkLst>
          <pc:docMk/>
          <pc:sldMk cId="3146773800" sldId="263"/>
        </pc:sldMkLst>
        <pc:spChg chg="mod">
          <ac:chgData name="Ben Jones (Ben Jones)" userId="e6e8a0f3-34fe-4d14-b7ab-3a9f1769fff2" providerId="ADAL" clId="{C4D3BADE-994A-430A-89FF-5F039E903C41}" dt="2025-06-09T23:09:51.677" v="60" actId="20577"/>
          <ac:spMkLst>
            <pc:docMk/>
            <pc:sldMk cId="3146773800" sldId="263"/>
            <ac:spMk id="3" creationId="{1180F4BC-006D-F6AD-A7F3-80549E817367}"/>
          </ac:spMkLst>
        </pc:spChg>
      </pc:sldChg>
      <pc:sldChg chg="addSp delSp modSp new mod">
        <pc:chgData name="Ben Jones (Ben Jones)" userId="e6e8a0f3-34fe-4d14-b7ab-3a9f1769fff2" providerId="ADAL" clId="{C4D3BADE-994A-430A-89FF-5F039E903C41}" dt="2025-06-10T03:31:53.939" v="99" actId="478"/>
        <pc:sldMkLst>
          <pc:docMk/>
          <pc:sldMk cId="2060514578" sldId="264"/>
        </pc:sldMkLst>
        <pc:spChg chg="mod">
          <ac:chgData name="Ben Jones (Ben Jones)" userId="e6e8a0f3-34fe-4d14-b7ab-3a9f1769fff2" providerId="ADAL" clId="{C4D3BADE-994A-430A-89FF-5F039E903C41}" dt="2025-06-10T03:28:52.195" v="97" actId="313"/>
          <ac:spMkLst>
            <pc:docMk/>
            <pc:sldMk cId="2060514578" sldId="264"/>
            <ac:spMk id="2" creationId="{F0060D33-8FC8-7494-E94D-65C45E07CCBE}"/>
          </ac:spMkLst>
        </pc:spChg>
        <pc:spChg chg="del">
          <ac:chgData name="Ben Jones (Ben Jones)" userId="e6e8a0f3-34fe-4d14-b7ab-3a9f1769fff2" providerId="ADAL" clId="{C4D3BADE-994A-430A-89FF-5F039E903C41}" dt="2025-06-10T03:31:47.882" v="98" actId="22"/>
          <ac:spMkLst>
            <pc:docMk/>
            <pc:sldMk cId="2060514578" sldId="264"/>
            <ac:spMk id="3" creationId="{9CC178FF-6C75-82EE-0F0A-15957FA975F2}"/>
          </ac:spMkLst>
        </pc:spChg>
        <pc:spChg chg="del">
          <ac:chgData name="Ben Jones (Ben Jones)" userId="e6e8a0f3-34fe-4d14-b7ab-3a9f1769fff2" providerId="ADAL" clId="{C4D3BADE-994A-430A-89FF-5F039E903C41}" dt="2025-06-10T03:31:53.939" v="99" actId="478"/>
          <ac:spMkLst>
            <pc:docMk/>
            <pc:sldMk cId="2060514578" sldId="264"/>
            <ac:spMk id="4" creationId="{9021140F-9290-0158-6A5B-183401067526}"/>
          </ac:spMkLst>
        </pc:spChg>
        <pc:picChg chg="add mod ord">
          <ac:chgData name="Ben Jones (Ben Jones)" userId="e6e8a0f3-34fe-4d14-b7ab-3a9f1769fff2" providerId="ADAL" clId="{C4D3BADE-994A-430A-89FF-5F039E903C41}" dt="2025-06-10T03:31:47.882" v="98" actId="22"/>
          <ac:picMkLst>
            <pc:docMk/>
            <pc:sldMk cId="2060514578" sldId="264"/>
            <ac:picMk id="6" creationId="{D1700847-FAE4-190B-4A69-2A7F1D443F57}"/>
          </ac:picMkLst>
        </pc:picChg>
      </pc:sldChg>
      <pc:sldChg chg="addSp delSp modSp new mod modClrScheme chgLayout">
        <pc:chgData name="Ben Jones (Ben Jones)" userId="e6e8a0f3-34fe-4d14-b7ab-3a9f1769fff2" providerId="ADAL" clId="{C4D3BADE-994A-430A-89FF-5F039E903C41}" dt="2025-06-10T03:37:52.421" v="445" actId="1036"/>
        <pc:sldMkLst>
          <pc:docMk/>
          <pc:sldMk cId="1504205882" sldId="265"/>
        </pc:sldMkLst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2" creationId="{225AA94B-CA36-6C3C-D001-0334EBC244A2}"/>
          </ac:spMkLst>
        </pc:spChg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3" creationId="{D413596D-07AB-2A3F-85FB-EF990EA879C1}"/>
          </ac:spMkLst>
        </pc:spChg>
        <pc:spChg chg="del">
          <ac:chgData name="Ben Jones (Ben Jones)" userId="e6e8a0f3-34fe-4d14-b7ab-3a9f1769fff2" providerId="ADAL" clId="{C4D3BADE-994A-430A-89FF-5F039E903C41}" dt="2025-06-10T03:32:00" v="101" actId="700"/>
          <ac:spMkLst>
            <pc:docMk/>
            <pc:sldMk cId="1504205882" sldId="265"/>
            <ac:spMk id="4" creationId="{F5B682C6-6E8D-0252-EEF4-A2A37587CB9F}"/>
          </ac:spMkLst>
        </pc:spChg>
        <pc:spChg chg="add mod">
          <ac:chgData name="Ben Jones (Ben Jones)" userId="e6e8a0f3-34fe-4d14-b7ab-3a9f1769fff2" providerId="ADAL" clId="{C4D3BADE-994A-430A-89FF-5F039E903C41}" dt="2025-06-10T03:33:30.890" v="120" actId="1076"/>
          <ac:spMkLst>
            <pc:docMk/>
            <pc:sldMk cId="1504205882" sldId="265"/>
            <ac:spMk id="7" creationId="{CA242387-7D63-671A-2BF7-045CA51DFAD7}"/>
          </ac:spMkLst>
        </pc:spChg>
        <pc:spChg chg="add mod">
          <ac:chgData name="Ben Jones (Ben Jones)" userId="e6e8a0f3-34fe-4d14-b7ab-3a9f1769fff2" providerId="ADAL" clId="{C4D3BADE-994A-430A-89FF-5F039E903C41}" dt="2025-06-10T03:37:52.421" v="445" actId="1036"/>
          <ac:spMkLst>
            <pc:docMk/>
            <pc:sldMk cId="1504205882" sldId="265"/>
            <ac:spMk id="8" creationId="{4D4C6827-8DA7-8D25-3521-CA0D640C9CDA}"/>
          </ac:spMkLst>
        </pc:spChg>
        <pc:spChg chg="add mod">
          <ac:chgData name="Ben Jones (Ben Jones)" userId="e6e8a0f3-34fe-4d14-b7ab-3a9f1769fff2" providerId="ADAL" clId="{C4D3BADE-994A-430A-89FF-5F039E903C41}" dt="2025-06-10T03:37:47.876" v="443" actId="1035"/>
          <ac:spMkLst>
            <pc:docMk/>
            <pc:sldMk cId="1504205882" sldId="265"/>
            <ac:spMk id="9" creationId="{28BEE5AE-5AD0-1BA1-918F-E775FEFD1901}"/>
          </ac:spMkLst>
        </pc:spChg>
        <pc:spChg chg="add mod">
          <ac:chgData name="Ben Jones (Ben Jones)" userId="e6e8a0f3-34fe-4d14-b7ab-3a9f1769fff2" providerId="ADAL" clId="{C4D3BADE-994A-430A-89FF-5F039E903C41}" dt="2025-06-10T03:37:40.759" v="436" actId="1036"/>
          <ac:spMkLst>
            <pc:docMk/>
            <pc:sldMk cId="1504205882" sldId="265"/>
            <ac:spMk id="10" creationId="{535C95B7-9673-F8EE-DF33-F7006E2BF907}"/>
          </ac:spMkLst>
        </pc:spChg>
        <pc:spChg chg="add mod">
          <ac:chgData name="Ben Jones (Ben Jones)" userId="e6e8a0f3-34fe-4d14-b7ab-3a9f1769fff2" providerId="ADAL" clId="{C4D3BADE-994A-430A-89FF-5F039E903C41}" dt="2025-06-10T03:37:44.444" v="437" actId="1036"/>
          <ac:spMkLst>
            <pc:docMk/>
            <pc:sldMk cId="1504205882" sldId="265"/>
            <ac:spMk id="11" creationId="{CAC938FA-CD3F-690F-CCC3-F22CC600B9DC}"/>
          </ac:spMkLst>
        </pc:spChg>
        <pc:picChg chg="add mod">
          <ac:chgData name="Ben Jones (Ben Jones)" userId="e6e8a0f3-34fe-4d14-b7ab-3a9f1769fff2" providerId="ADAL" clId="{C4D3BADE-994A-430A-89FF-5F039E903C41}" dt="2025-06-10T03:33:20.095" v="118" actId="1076"/>
          <ac:picMkLst>
            <pc:docMk/>
            <pc:sldMk cId="1504205882" sldId="265"/>
            <ac:picMk id="6" creationId="{2D979D4C-259B-1090-5A96-7BE708B8CC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-micropython.arduino.cc/" TargetMode="External"/><Relationship Id="rId2" Type="http://schemas.openxmlformats.org/officeDocument/2006/relationships/hyperlink" Target="https://wokwi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TempeHS/MicroPython_OOP_Pi_Pico_Mini_Project_Template/blob/main/Pi_Pico_IDE_Connection.m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E736-9C14-8B47-35EB-BD2CF5EF9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Pi Pico OOP 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7677D-E31B-D163-E787-064898239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Ben Jones</a:t>
            </a:r>
          </a:p>
          <a:p>
            <a:r>
              <a:rPr lang="en-AU" dirty="0"/>
              <a:t>Tempe High School</a:t>
            </a:r>
          </a:p>
          <a:p>
            <a:r>
              <a:rPr lang="en-AU" dirty="0"/>
              <a:t>Lecture 0</a:t>
            </a:r>
          </a:p>
        </p:txBody>
      </p:sp>
    </p:spTree>
    <p:extLst>
      <p:ext uri="{BB962C8B-B14F-4D97-AF65-F5344CB8AC3E}">
        <p14:creationId xmlns:p14="http://schemas.microsoft.com/office/powerpoint/2010/main" val="404635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979D4C-259B-1090-5A96-7BE708B8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242387-7D63-671A-2BF7-045CA51DFAD7}"/>
              </a:ext>
            </a:extLst>
          </p:cNvPr>
          <p:cNvSpPr/>
          <p:nvPr/>
        </p:nvSpPr>
        <p:spPr>
          <a:xfrm rot="19632787">
            <a:off x="7275195" y="296037"/>
            <a:ext cx="1895475" cy="914400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Fork Repo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4C6827-8DA7-8D25-3521-CA0D640C9CDA}"/>
              </a:ext>
            </a:extLst>
          </p:cNvPr>
          <p:cNvSpPr/>
          <p:nvPr/>
        </p:nvSpPr>
        <p:spPr>
          <a:xfrm>
            <a:off x="1600200" y="1814541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Pi Pico Firmware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8BEE5AE-5AD0-1BA1-918F-E775FEFD1901}"/>
              </a:ext>
            </a:extLst>
          </p:cNvPr>
          <p:cNvSpPr/>
          <p:nvPr/>
        </p:nvSpPr>
        <p:spPr>
          <a:xfrm>
            <a:off x="3892019" y="2561406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Introduction Projects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35C95B7-9673-F8EE-DF33-F7006E2BF907}"/>
              </a:ext>
            </a:extLst>
          </p:cNvPr>
          <p:cNvSpPr/>
          <p:nvPr/>
        </p:nvSpPr>
        <p:spPr>
          <a:xfrm>
            <a:off x="1456944" y="2938272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 err="1">
                <a:solidFill>
                  <a:schemeClr val="tx1"/>
                </a:solidFill>
              </a:rPr>
              <a:t>VSCode</a:t>
            </a:r>
            <a:r>
              <a:rPr lang="en-AU" sz="1050" dirty="0">
                <a:solidFill>
                  <a:schemeClr val="tx1"/>
                </a:solidFill>
              </a:rPr>
              <a:t> Project Folder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Preconfigured for Pi Pico Extension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AC938FA-CD3F-690F-CCC3-F22CC600B9DC}"/>
              </a:ext>
            </a:extLst>
          </p:cNvPr>
          <p:cNvSpPr/>
          <p:nvPr/>
        </p:nvSpPr>
        <p:spPr>
          <a:xfrm>
            <a:off x="3736848" y="3311319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Text 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OOP Mini Project</a:t>
            </a:r>
          </a:p>
        </p:txBody>
      </p:sp>
    </p:spTree>
    <p:extLst>
      <p:ext uri="{BB962C8B-B14F-4D97-AF65-F5344CB8AC3E}">
        <p14:creationId xmlns:p14="http://schemas.microsoft.com/office/powerpoint/2010/main" val="150420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Traffic Lights remain green until pressed (idle state).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Button pressed triggers state change.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Lights rotate through a pattern based on time.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System returns to idle state.</a:t>
            </a:r>
          </a:p>
          <a:p>
            <a:endParaRPr lang="en-US" sz="2000" dirty="0"/>
          </a:p>
          <a:p>
            <a:r>
              <a:rPr lang="en-US" sz="2000" dirty="0"/>
              <a:t>Can you see the controller?</a:t>
            </a:r>
          </a:p>
        </p:txBody>
      </p:sp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many wires">
            <a:extLst>
              <a:ext uri="{FF2B5EF4-FFF2-40B4-BE49-F238E27FC236}">
                <a16:creationId xmlns:a16="http://schemas.microsoft.com/office/drawing/2014/main" id="{F4ED3752-68DB-B9EF-84A4-01E0FAE8E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5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9315-2F8B-4B18-CC8F-DFF108CC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58FB96-CC0A-402C-1FDE-91E29404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033" y="987425"/>
            <a:ext cx="4972510" cy="4873625"/>
          </a:xfrm>
        </p:spPr>
      </p:pic>
    </p:spTree>
    <p:extLst>
      <p:ext uri="{BB962C8B-B14F-4D97-AF65-F5344CB8AC3E}">
        <p14:creationId xmlns:p14="http://schemas.microsoft.com/office/powerpoint/2010/main" val="93506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C35F-E30C-630F-B4FB-5CC416A7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Wokwi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AA8FB5-6EB2-E348-1BC1-0B70BD44A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878996"/>
            <a:ext cx="6172200" cy="3090483"/>
          </a:xfrm>
        </p:spPr>
      </p:pic>
    </p:spTree>
    <p:extLst>
      <p:ext uri="{BB962C8B-B14F-4D97-AF65-F5344CB8AC3E}">
        <p14:creationId xmlns:p14="http://schemas.microsoft.com/office/powerpoint/2010/main" val="55346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D8C1-7B6C-C54D-CB7C-07467AD7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F4BC-006D-F6AD-A7F3-80549E81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hlinkClick r:id="rId2"/>
              </a:rPr>
              <a:t>Wokwi</a:t>
            </a:r>
            <a:endParaRPr lang="en-AU" dirty="0"/>
          </a:p>
          <a:p>
            <a:r>
              <a:rPr lang="en-GB" dirty="0">
                <a:hlinkClick r:id="rId3"/>
              </a:rPr>
              <a:t>Arduino Lab Web Based IDE</a:t>
            </a:r>
            <a:endParaRPr lang="en-GB" dirty="0"/>
          </a:p>
          <a:p>
            <a:r>
              <a:rPr lang="en-GB" dirty="0"/>
              <a:t>Thonny</a:t>
            </a:r>
          </a:p>
          <a:p>
            <a:r>
              <a:rPr lang="en-GB" dirty="0" err="1"/>
              <a:t>VSCode</a:t>
            </a:r>
            <a:endParaRPr lang="en-GB" dirty="0"/>
          </a:p>
          <a:p>
            <a:r>
              <a:rPr lang="en-GB" strike="dblStrike" dirty="0" err="1"/>
              <a:t>Codespaces</a:t>
            </a:r>
            <a:endParaRPr lang="en-GB" strike="dblStrike" dirty="0"/>
          </a:p>
          <a:p>
            <a:pPr marL="0" indent="0">
              <a:buNone/>
            </a:pPr>
            <a:r>
              <a:rPr lang="en-GB" sz="2400" dirty="0"/>
              <a:t>Note:</a:t>
            </a:r>
          </a:p>
          <a:p>
            <a:r>
              <a:rPr lang="en-AU" sz="1800" dirty="0"/>
              <a:t>This repository is optimised for </a:t>
            </a:r>
            <a:r>
              <a:rPr lang="en-AU" sz="1800" dirty="0" err="1"/>
              <a:t>VSCode</a:t>
            </a:r>
            <a:r>
              <a:rPr lang="en-AU" sz="1800" dirty="0"/>
              <a:t>.</a:t>
            </a:r>
          </a:p>
          <a:p>
            <a:r>
              <a:rPr lang="en-AU" sz="1800" dirty="0"/>
              <a:t>I will Model both </a:t>
            </a:r>
            <a:r>
              <a:rPr lang="en-AU" sz="1800" dirty="0" err="1"/>
              <a:t>VSCode</a:t>
            </a:r>
            <a:r>
              <a:rPr lang="en-AU" sz="1800" dirty="0"/>
              <a:t> &amp; Wokwi in this series.</a:t>
            </a:r>
          </a:p>
          <a:p>
            <a:r>
              <a:rPr lang="en-AU" sz="1800" dirty="0"/>
              <a:t>See </a:t>
            </a:r>
            <a:r>
              <a:rPr lang="en-AU" sz="1800" dirty="0">
                <a:hlinkClick r:id="rId4"/>
              </a:rPr>
              <a:t>Pi_Pico_IDE_Connection.md</a:t>
            </a:r>
            <a:r>
              <a:rPr lang="en-AU" sz="1800" dirty="0"/>
              <a:t> for help with IDE’s and connection.</a:t>
            </a:r>
          </a:p>
        </p:txBody>
      </p:sp>
    </p:spTree>
    <p:extLst>
      <p:ext uri="{BB962C8B-B14F-4D97-AF65-F5344CB8AC3E}">
        <p14:creationId xmlns:p14="http://schemas.microsoft.com/office/powerpoint/2010/main" val="314677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B18D-C4D5-0C9E-72C5-43F46152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Wokwi Prototype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92168-2A81-A33D-738D-09F97AD7C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26758"/>
            <a:ext cx="6172200" cy="279495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E7AF-692D-478B-E072-4123EA5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All 5 LEDs should illuminate.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buzzer should emit animated musical note on screen and if volume is turned up a constant tone.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momentary switch should return `1` to the IDE terminal when closed (pressed) and 0 when not closed (depressed).</a:t>
            </a:r>
          </a:p>
          <a:p>
            <a:endParaRPr lang="en-GB" dirty="0"/>
          </a:p>
          <a:p>
            <a:r>
              <a:rPr lang="en-GB" b="1" dirty="0"/>
              <a:t>Run: v02.py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12023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EB90-A786-3A82-70EC-DEA9ABCE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Physical Prototype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5817A-90FF-AC9E-AA37-7D860752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C0F42-28C8-5672-173E-7E27AABAA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All 5 LEDs should illuminate.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buzzer should emit a constant tone.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momentary switch should return `1` to the IDE terminal when closed (pressed) and 0 when not closed (depressed).</a:t>
            </a:r>
          </a:p>
          <a:p>
            <a:endParaRPr lang="en-GB" dirty="0"/>
          </a:p>
          <a:p>
            <a:r>
              <a:rPr lang="en-GB" b="1" dirty="0"/>
              <a:t>Run: v02.py</a:t>
            </a:r>
            <a:endParaRPr lang="en-AU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701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0D33-8FC8-7494-E94D-65C45E07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Repository explained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700847-FAE4-190B-4A69-2A7F1D443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538288"/>
            <a:ext cx="6172200" cy="3771899"/>
          </a:xfrm>
        </p:spPr>
      </p:pic>
    </p:spTree>
    <p:extLst>
      <p:ext uri="{BB962C8B-B14F-4D97-AF65-F5344CB8AC3E}">
        <p14:creationId xmlns:p14="http://schemas.microsoft.com/office/powerpoint/2010/main" val="206051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236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Pi Pico OOP Mini Project</vt:lpstr>
      <vt:lpstr>Simple Open Loop Control System</vt:lpstr>
      <vt:lpstr>PowerPoint Presentation</vt:lpstr>
      <vt:lpstr>Introduction Projects</vt:lpstr>
      <vt:lpstr>Wokwi</vt:lpstr>
      <vt:lpstr>IDE</vt:lpstr>
      <vt:lpstr>Wokwi Prototype</vt:lpstr>
      <vt:lpstr>Physical Prototype</vt:lpstr>
      <vt:lpstr>Repository explained</vt:lpstr>
      <vt:lpstr>PowerPoint Presentation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1</cp:revision>
  <dcterms:created xsi:type="dcterms:W3CDTF">2025-06-09T22:31:47Z</dcterms:created>
  <dcterms:modified xsi:type="dcterms:W3CDTF">2025-06-10T11:44:26Z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